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retendard Light" panose="020B0600000101010101" charset="-127"/>
      <p:regular r:id="rId11"/>
    </p:embeddedFont>
    <p:embeddedFont>
      <p:font typeface="Playfair Display Medium" panose="020B0600000101010101" charset="0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retendard SemiBold" panose="020B0600000101010101" charset="-127"/>
      <p:bold r:id="rId17"/>
    </p:embeddedFont>
    <p:embeddedFont>
      <p:font typeface="Trirong Regular" panose="020B0600000101010101" charset="-34"/>
      <p:regular r:id="rId18"/>
    </p:embeddedFont>
    <p:embeddedFont>
      <p:font typeface="Pretendard Regular" panose="020B0600000101010101" charset="-127"/>
      <p:regular r:id="rId19"/>
    </p:embeddedFont>
    <p:embeddedFont>
      <p:font typeface="Pretendard Medium" panose="020B0600000101010101" charset="-127"/>
      <p:bold r:id="rId20"/>
    </p:embeddedFont>
    <p:embeddedFont>
      <p:font typeface="Playfair Display Bold" panose="020B0600000101010101" charset="0"/>
      <p:bold r:id="rId21"/>
    </p:embeddedFont>
    <p:embeddedFont>
      <p:font typeface="Playfair Display SemiBold" panose="020B0600000101010101" charset="0"/>
      <p:bold r:id="rId22"/>
    </p:embeddedFont>
    <p:embeddedFont>
      <p:font typeface="Tiro Bangla Italic" panose="020B0600000101010101" charset="0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336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4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1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7.png"/><Relationship Id="rId5" Type="http://schemas.openxmlformats.org/officeDocument/2006/relationships/image" Target="../media/image11.png"/><Relationship Id="rId10" Type="http://schemas.openxmlformats.org/officeDocument/2006/relationships/image" Target="../media/image36.pn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22300"/>
            <a:ext cx="169545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00" y="1346200"/>
            <a:ext cx="1943100" cy="147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400" y="1346200"/>
            <a:ext cx="19431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8300" y="1346200"/>
            <a:ext cx="19431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803400"/>
            <a:ext cx="16954500" cy="786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635000"/>
            <a:ext cx="23368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200400" y="635000"/>
            <a:ext cx="23368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88000" y="635000"/>
            <a:ext cx="23368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75600" y="635000"/>
            <a:ext cx="23368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363200" y="635000"/>
            <a:ext cx="23368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50800" y="635000"/>
            <a:ext cx="23368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138400" y="635000"/>
            <a:ext cx="2336800" cy="21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97000" y="5943600"/>
            <a:ext cx="16344900" cy="334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8800" b="0" i="0" u="none" strike="noStrike" spc="1000">
                <a:solidFill>
                  <a:srgbClr val="222222"/>
                </a:solidFill>
                <a:latin typeface="Playfair Display SemiBold"/>
              </a:rPr>
              <a:t>PORTFOLIO.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7800" y="2311400"/>
            <a:ext cx="5765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sz="2200" b="0" i="1" u="none" strike="noStrike">
                <a:solidFill>
                  <a:srgbClr val="000000"/>
                </a:solidFill>
                <a:latin typeface="Tiro Bangla Italic"/>
              </a:rPr>
              <a:t>Fahion / Material   / Textile  / Coordination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2400" y="2819400"/>
            <a:ext cx="5257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◦ 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프레젠테이션의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관한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간단한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681200" y="6057900"/>
            <a:ext cx="22479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700" b="0" i="1" u="none" strike="noStrike">
                <a:solidFill>
                  <a:srgbClr val="222222"/>
                </a:solidFill>
                <a:latin typeface="Playfair Display SemiBold"/>
              </a:rPr>
              <a:t>@Kim miri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5842000"/>
            <a:ext cx="15494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143000"/>
            <a:ext cx="54737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 spc="500">
                <a:solidFill>
                  <a:srgbClr val="222222"/>
                </a:solidFill>
                <a:latin typeface="Playfair Display SemiBold"/>
              </a:rPr>
              <a:t>Index.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092700" y="5880100"/>
            <a:ext cx="42926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089400" y="50673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01.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0500" y="53086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092700" y="7124700"/>
            <a:ext cx="42926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4089400" y="63119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02.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70500" y="65532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5092700" y="8369300"/>
            <a:ext cx="42926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4089400" y="75565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03.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70500" y="77978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1201400" y="5880100"/>
            <a:ext cx="42926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210800" y="50673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04.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91900" y="53086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1201400" y="7124700"/>
            <a:ext cx="42926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10800" y="63119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05.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91900" y="65532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11201400" y="8369300"/>
            <a:ext cx="42926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210800" y="7556500"/>
            <a:ext cx="11049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4700" b="0" i="1" u="none" strike="noStrike">
                <a:solidFill>
                  <a:srgbClr val="222222"/>
                </a:solidFill>
                <a:latin typeface="Tiro Bangla Italic"/>
              </a:rPr>
              <a:t>06.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91900" y="7797800"/>
            <a:ext cx="3378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김미리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프로필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및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Light"/>
              </a:rPr>
              <a:t>이력사항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0" y="3429000"/>
            <a:ext cx="4229100" cy="5245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600" y="3594100"/>
            <a:ext cx="3911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600" y="3175000"/>
            <a:ext cx="1981200" cy="431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727200" y="1143000"/>
            <a:ext cx="54737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2500" b="0" i="0" u="none" strike="noStrike" spc="500">
                <a:solidFill>
                  <a:srgbClr val="222222"/>
                </a:solidFill>
                <a:latin typeface="Playfair Display SemiBold"/>
              </a:rPr>
              <a:t>Hello.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64400" y="3924300"/>
            <a:ext cx="1041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1" i="1" u="none" strike="noStrike">
                <a:solidFill>
                  <a:srgbClr val="000000"/>
                </a:solidFill>
                <a:latin typeface="Playfair Display SemiBold"/>
              </a:rPr>
              <a:t>Birth.</a:t>
            </a:r>
          </a:p>
          <a:p>
            <a:pPr lvl="0" algn="l">
              <a:lnSpc>
                <a:spcPct val="141100"/>
              </a:lnSpc>
            </a:pPr>
            <a:r>
              <a:rPr lang="en-US" sz="1800" b="1" i="1" u="none" strike="noStrike">
                <a:solidFill>
                  <a:srgbClr val="000000"/>
                </a:solidFill>
                <a:latin typeface="Playfair Display SemiBold"/>
              </a:rPr>
              <a:t>E-mail.</a:t>
            </a:r>
          </a:p>
          <a:p>
            <a:pPr lvl="0" algn="l">
              <a:lnSpc>
                <a:spcPct val="141100"/>
              </a:lnSpc>
            </a:pPr>
            <a:r>
              <a:rPr lang="en-US" sz="1800" b="1" i="1" u="none" strike="noStrike">
                <a:solidFill>
                  <a:srgbClr val="000000"/>
                </a:solidFill>
                <a:latin typeface="Playfair Display SemiBold"/>
              </a:rPr>
              <a:t>Tel.</a:t>
            </a:r>
          </a:p>
          <a:p>
            <a:pPr lvl="0" algn="l">
              <a:lnSpc>
                <a:spcPct val="141100"/>
              </a:lnSpc>
            </a:pPr>
            <a:r>
              <a:rPr lang="en-US" sz="1800" b="1" i="1" u="none" strike="noStrike">
                <a:solidFill>
                  <a:srgbClr val="000000"/>
                </a:solidFill>
                <a:latin typeface="Playfair Display SemiBold"/>
              </a:rPr>
              <a:t>Web.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83600" y="3924300"/>
            <a:ext cx="23241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20YY.03.06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0000@miridih.com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010.1234.5678</a:t>
            </a:r>
          </a:p>
          <a:p>
            <a:pPr lvl="0" algn="l">
              <a:lnSpc>
                <a:spcPct val="141100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www.000.com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54900" y="3187700"/>
            <a:ext cx="1498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900" b="0" i="1" u="none" strike="noStrike">
                <a:solidFill>
                  <a:srgbClr val="222222"/>
                </a:solidFill>
                <a:latin typeface="Playfair Display Bold"/>
              </a:rPr>
              <a:t>Education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0" y="3594100"/>
            <a:ext cx="39116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0" y="3175000"/>
            <a:ext cx="1981200" cy="431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1912600" y="3924300"/>
            <a:ext cx="1041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7300" y="3962400"/>
            <a:ext cx="31242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미리코스메틱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신제품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네이밍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공모전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미리대학교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캠퍼스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홍보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모델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미리코스메틱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블로그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서포터즈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냥식이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집사일기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구독자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50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52300" y="3187700"/>
            <a:ext cx="1498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900" b="0" i="1" u="none" strike="noStrike">
                <a:solidFill>
                  <a:srgbClr val="222222"/>
                </a:solidFill>
                <a:latin typeface="Playfair Display Bold"/>
              </a:rPr>
              <a:t>Awards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600" y="6654800"/>
            <a:ext cx="39116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600" y="6235700"/>
            <a:ext cx="1981200" cy="431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454900" y="6261100"/>
            <a:ext cx="14986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900" b="0" i="1" u="none" strike="noStrike">
                <a:solidFill>
                  <a:srgbClr val="222222"/>
                </a:solidFill>
                <a:latin typeface="Playfair Display Bold"/>
              </a:rPr>
              <a:t>Activities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11000" y="6654800"/>
            <a:ext cx="3911600" cy="12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1000" y="6235700"/>
            <a:ext cx="1981200" cy="431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887200" y="6261100"/>
            <a:ext cx="18161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1900" b="0" i="1" u="none" strike="noStrike">
                <a:solidFill>
                  <a:srgbClr val="222222"/>
                </a:solidFill>
                <a:latin typeface="Playfair Display Bold"/>
              </a:rPr>
              <a:t>I Can Do This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264400" y="7061200"/>
            <a:ext cx="10414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  <a:p>
            <a:pPr lvl="0" algn="l">
              <a:lnSpc>
                <a:spcPct val="141100"/>
              </a:lnSpc>
            </a:pPr>
            <a:r>
              <a:rPr lang="en-US" sz="1800" b="0" i="1" u="none" strike="noStrike">
                <a:solidFill>
                  <a:srgbClr val="000000"/>
                </a:solidFill>
                <a:latin typeface="Playfair Display SemiBold"/>
              </a:rPr>
              <a:t>20xx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039100" y="7099300"/>
            <a:ext cx="34925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미리코스메틱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대학생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서포터즈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12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미리쿠키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SNS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계정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운영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(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팔로워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N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명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)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냥식이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집사일기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유튜브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채널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운영</a:t>
            </a:r>
          </a:p>
          <a:p>
            <a:pPr lvl="0" algn="l">
              <a:lnSpc>
                <a:spcPct val="144420"/>
              </a:lnSpc>
            </a:pP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미리대학교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연합동아리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ADHD's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활동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61800" y="7099300"/>
            <a:ext cx="31242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광고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운영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&amp;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채널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발굴</a:t>
            </a:r>
          </a:p>
          <a:p>
            <a:pPr lvl="0" algn="l">
              <a:lnSpc>
                <a:spcPct val="144420"/>
              </a:lnSpc>
            </a:pP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광고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&amp;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서비스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분석</a:t>
            </a:r>
          </a:p>
          <a:p>
            <a:pPr lvl="0" algn="l">
              <a:lnSpc>
                <a:spcPct val="144420"/>
              </a:lnSpc>
            </a:pP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콘텐츠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제작</a:t>
            </a:r>
          </a:p>
          <a:p>
            <a:pPr lvl="0" algn="l">
              <a:lnSpc>
                <a:spcPct val="144420"/>
              </a:lnSpc>
            </a:pP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데이터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기반</a:t>
            </a:r>
            <a:r>
              <a:rPr lang="en-US" sz="17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커뮤니케이션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220700" y="12065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9900" y="1701800"/>
            <a:ext cx="54356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6667500" y="5448300"/>
            <a:ext cx="40005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300" y="8026400"/>
            <a:ext cx="14414500" cy="723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879600" y="1676400"/>
            <a:ext cx="38354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6100" b="0" i="0" u="none" strike="noStrike" spc="-200">
                <a:solidFill>
                  <a:srgbClr val="222222"/>
                </a:solidFill>
                <a:ea typeface="Pretendard Light"/>
              </a:rPr>
              <a:t>안녕하세요</a:t>
            </a:r>
            <a:r>
              <a:rPr lang="en-US" sz="6100" b="0" i="0" u="none" strike="noStrike" spc="-200">
                <a:solidFill>
                  <a:srgbClr val="222222"/>
                </a:solidFill>
                <a:latin typeface="Pretendard Light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3000" y="1676400"/>
            <a:ext cx="4356100" cy="107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6040"/>
              </a:lnSpc>
            </a:pPr>
            <a:r>
              <a:rPr lang="ko-KR" sz="6100" b="0" i="0" u="none" strike="noStrike" spc="-200">
                <a:solidFill>
                  <a:srgbClr val="222222"/>
                </a:solidFill>
                <a:ea typeface="Pretendard Light"/>
              </a:rPr>
              <a:t>김미리입니다</a:t>
            </a:r>
            <a:r>
              <a:rPr lang="en-US" sz="6100" b="0" i="0" u="none" strike="noStrike" spc="-200">
                <a:solidFill>
                  <a:srgbClr val="222222"/>
                </a:solidFill>
                <a:latin typeface="Pretendard Light"/>
              </a:rPr>
              <a:t>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49900" y="1651000"/>
            <a:ext cx="54483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ko-KR" sz="6200" b="0" i="0" u="none" strike="noStrike" spc="-200">
                <a:solidFill>
                  <a:srgbClr val="222222"/>
                </a:solidFill>
                <a:ea typeface="Pretendard SemiBold"/>
              </a:rPr>
              <a:t>진솔한</a:t>
            </a:r>
            <a:r>
              <a:rPr lang="en-US" sz="6200" b="0" i="0" u="none" strike="noStrike" spc="-200">
                <a:solidFill>
                  <a:srgbClr val="222222"/>
                </a:solidFill>
                <a:latin typeface="Pretendard SemiBold"/>
              </a:rPr>
              <a:t> </a:t>
            </a:r>
            <a:r>
              <a:rPr lang="ko-KR" sz="6200" b="0" i="0" u="none" strike="noStrike" spc="-200">
                <a:solidFill>
                  <a:srgbClr val="222222"/>
                </a:solidFill>
                <a:ea typeface="Pretendard SemiBold"/>
              </a:rPr>
              <a:t>마케터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76400" y="3467100"/>
            <a:ext cx="66421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76400" y="5880100"/>
            <a:ext cx="66421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467100"/>
            <a:ext cx="66421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5880100"/>
            <a:ext cx="66421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이곳에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관련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내용을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텍스트로</a:t>
            </a:r>
          </a:p>
          <a:p>
            <a:pPr lvl="0" algn="l">
              <a:lnSpc>
                <a:spcPct val="141930"/>
              </a:lnSpc>
            </a:pP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간략하게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입력해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222222"/>
                </a:solidFill>
                <a:ea typeface="Pretendard Light"/>
              </a:rPr>
              <a:t>주세요</a:t>
            </a:r>
            <a:r>
              <a:rPr lang="en-US" sz="1800" b="0" i="0" u="none" strike="noStrike" spc="-100">
                <a:solidFill>
                  <a:srgbClr val="222222"/>
                </a:solidFill>
                <a:latin typeface="Pretendard Light"/>
              </a:rPr>
              <a:t>. 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68600" y="8153400"/>
            <a:ext cx="11887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6040"/>
              </a:lnSpc>
            </a:pP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이곳에는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강조하고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싶은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문구나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한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마디를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텍스트로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입력해주세요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.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텍스트를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0" i="0" u="none" strike="noStrike" spc="-100">
                <a:solidFill>
                  <a:srgbClr val="222222"/>
                </a:solidFill>
                <a:ea typeface="Pretendard Regular"/>
              </a:rPr>
              <a:t>입력해주세요</a:t>
            </a:r>
            <a:r>
              <a:rPr lang="en-US" sz="2500" b="0" i="0" u="none" strike="noStrike" spc="-100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100" y="4051300"/>
            <a:ext cx="42926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2100" y="3619500"/>
            <a:ext cx="2019300" cy="444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816100" y="3632200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Leadership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800" y="4800600"/>
            <a:ext cx="2857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리더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경험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1800" y="5499100"/>
            <a:ext cx="3835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01800" y="7213600"/>
            <a:ext cx="3835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5100" y="4051300"/>
            <a:ext cx="42926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5100" y="3619500"/>
            <a:ext cx="2260600" cy="444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553200" y="3632200"/>
            <a:ext cx="2133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Planning Ability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54800" y="4800600"/>
            <a:ext cx="33909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퍼스널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브랜딩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스토어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운영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54800" y="5499100"/>
            <a:ext cx="3835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54800" y="7213600"/>
            <a:ext cx="3835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8100" y="4051300"/>
            <a:ext cx="42926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68100" y="3619500"/>
            <a:ext cx="2019300" cy="4445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569700" y="3632200"/>
            <a:ext cx="1841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Career Skills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607800" y="4800600"/>
            <a:ext cx="2857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미리대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ea typeface="Pretendard SemiBold"/>
              </a:rPr>
              <a:t>멘토링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607800" y="5499100"/>
            <a:ext cx="3835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07800" y="7213600"/>
            <a:ext cx="3835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자기소개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회사에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페르소나를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만들어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페르소나에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맞춰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나의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이야기를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스토리화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해보세요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나를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설명하는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훨씬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쉬워질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 spc="-100">
                <a:solidFill>
                  <a:srgbClr val="000000">
                    <a:alpha val="80000"/>
                  </a:srgbClr>
                </a:solidFill>
                <a:ea typeface="Pretendard Light"/>
              </a:rPr>
              <a:t>것입니다</a:t>
            </a:r>
            <a:r>
              <a:rPr lang="en-US" sz="1800" b="0" i="0" u="none" strike="noStrike" spc="-100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27200" y="1155700"/>
            <a:ext cx="10655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10000" b="0" i="0" u="none" strike="noStrike" spc="400">
                <a:solidFill>
                  <a:srgbClr val="222222"/>
                </a:solidFill>
                <a:latin typeface="Playfair Display SemiBold"/>
              </a:rPr>
              <a:t>Ability.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900" y="1485900"/>
            <a:ext cx="6680200" cy="7315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27200" y="1473200"/>
            <a:ext cx="71882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10000" b="0" i="0" u="none" strike="noStrike" spc="400">
                <a:solidFill>
                  <a:srgbClr val="222222"/>
                </a:solidFill>
                <a:latin typeface="Playfair Display SemiBold"/>
              </a:rPr>
              <a:t>Project</a:t>
            </a:r>
          </a:p>
          <a:p>
            <a:pPr lvl="0" algn="l">
              <a:lnSpc>
                <a:spcPct val="78850"/>
              </a:lnSpc>
            </a:pPr>
            <a:r>
              <a:rPr lang="en-US" sz="10000" b="0" i="0" u="none" strike="noStrike" spc="400">
                <a:solidFill>
                  <a:srgbClr val="222222"/>
                </a:solidFill>
                <a:latin typeface="Playfair Display SemiBold"/>
              </a:rPr>
              <a:t>Name.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5003800"/>
            <a:ext cx="6299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4572000"/>
            <a:ext cx="1181100" cy="44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032000" y="4584700"/>
            <a:ext cx="78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Title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02000" y="4559300"/>
            <a:ext cx="349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프로젝트명을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이곳에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5829300"/>
            <a:ext cx="62992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5397500"/>
            <a:ext cx="1181100" cy="444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032000" y="5422900"/>
            <a:ext cx="78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Date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02000" y="5397500"/>
            <a:ext cx="3492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20XX.XX.XX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6667500"/>
            <a:ext cx="6299200" cy="12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7200" y="6235700"/>
            <a:ext cx="1181100" cy="444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032000" y="6261100"/>
            <a:ext cx="787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Skill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302000" y="6235700"/>
            <a:ext cx="41402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사용한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2,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기술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3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을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8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7048500"/>
            <a:ext cx="6299200" cy="17653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955800" y="7366000"/>
            <a:ext cx="58674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참여한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주요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결과물을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간략하게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입력하세요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프로젝트의</a:t>
            </a:r>
          </a:p>
          <a:p>
            <a:pPr lvl="0" algn="ctr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정성적인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결과의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정량적인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수치를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적어주는것이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좋습니다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lvl="0" algn="ctr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얼마나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효율이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올랐는지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숫자로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보여주면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좋습니다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20700" y="9652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27200" y="1485900"/>
            <a:ext cx="4038600" cy="152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6300" b="0" i="0" u="none" strike="noStrike" spc="300">
                <a:solidFill>
                  <a:srgbClr val="222222"/>
                </a:solidFill>
                <a:latin typeface="Playfair Display SemiBold"/>
              </a:rPr>
              <a:t>Project</a:t>
            </a:r>
          </a:p>
          <a:p>
            <a:pPr lvl="0" algn="l">
              <a:lnSpc>
                <a:spcPct val="78850"/>
              </a:lnSpc>
            </a:pPr>
            <a:r>
              <a:rPr lang="en-US" sz="6300" b="0" i="0" u="none" strike="noStrike" spc="300">
                <a:solidFill>
                  <a:srgbClr val="222222"/>
                </a:solidFill>
                <a:latin typeface="Playfair Display SemiBold"/>
              </a:rPr>
              <a:t>Name.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13400" y="1752600"/>
            <a:ext cx="10096500" cy="111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</a:p>
          <a:p>
            <a:pPr lvl="0" algn="l">
              <a:lnSpc>
                <a:spcPct val="154380"/>
              </a:lnSpc>
            </a:pP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목표에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  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4356100"/>
            <a:ext cx="64262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3924300"/>
            <a:ext cx="2019300" cy="444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981200" y="3949700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Point.01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700" y="4356100"/>
            <a:ext cx="64262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700" y="3924300"/>
            <a:ext cx="2019300" cy="444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9410700" y="3949700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Point.02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200" y="6985000"/>
            <a:ext cx="6426200" cy="12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7200" y="6565900"/>
            <a:ext cx="2019300" cy="4445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981200" y="6578600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Point.03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700" y="6985000"/>
            <a:ext cx="64262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6700" y="6565900"/>
            <a:ext cx="2019300" cy="4445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410700" y="6578600"/>
            <a:ext cx="1536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0429"/>
              </a:lnSpc>
            </a:pPr>
            <a:r>
              <a:rPr lang="en-US" sz="2000" b="0" i="1" u="none" strike="noStrike">
                <a:solidFill>
                  <a:srgbClr val="222222"/>
                </a:solidFill>
                <a:latin typeface="Playfair Display Bold"/>
              </a:rPr>
              <a:t>Point.04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771900" y="5295900"/>
            <a:ext cx="419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771900" y="4838700"/>
            <a:ext cx="435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첫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2500" y="5003800"/>
            <a:ext cx="774700" cy="876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8700" y="4889500"/>
            <a:ext cx="673100" cy="8509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5200" y="7467600"/>
            <a:ext cx="749300" cy="1003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9800" y="7658100"/>
            <a:ext cx="838200" cy="8382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1239500" y="5295900"/>
            <a:ext cx="419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39500" y="4826000"/>
            <a:ext cx="435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두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771900" y="7937500"/>
            <a:ext cx="419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771900" y="7480300"/>
            <a:ext cx="435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239500" y="7937500"/>
            <a:ext cx="4191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프로젝트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</a:t>
            </a:r>
          </a:p>
          <a:p>
            <a:pPr lvl="0" algn="l">
              <a:lnSpc>
                <a:spcPct val="159359"/>
              </a:lnSpc>
            </a:pP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포인트에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대한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내용을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이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곳에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1700" b="0" i="0" u="none" strike="noStrike" spc="-200">
                <a:solidFill>
                  <a:srgbClr val="222222">
                    <a:alpha val="67843"/>
                  </a:srgbClr>
                </a:solidFill>
                <a:ea typeface="Pretendard Light"/>
              </a:rPr>
              <a:t>입력해주세요</a:t>
            </a:r>
            <a:r>
              <a:rPr lang="en-US" sz="1700" b="0" i="0" u="none" strike="noStrike" spc="-200">
                <a:solidFill>
                  <a:srgbClr val="222222">
                    <a:alpha val="67843"/>
                  </a:srgbClr>
                </a:solidFill>
                <a:latin typeface="Pretendard Light"/>
              </a:rPr>
              <a:t>.  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239500" y="7480300"/>
            <a:ext cx="4356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네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번째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포인트를</a:t>
            </a:r>
            <a:r>
              <a:rPr lang="en-US" sz="1900" b="0" i="0" u="none" strike="noStrike" spc="-100">
                <a:solidFill>
                  <a:srgbClr val="222222"/>
                </a:solidFill>
                <a:latin typeface="Pretendard Medium"/>
              </a:rPr>
              <a:t> </a:t>
            </a:r>
            <a:r>
              <a:rPr lang="ko-KR" sz="1900" b="0" i="0" u="none" strike="noStrike" spc="-100">
                <a:solidFill>
                  <a:srgbClr val="222222"/>
                </a:solidFill>
                <a:ea typeface="Pretendard Medium"/>
              </a:rPr>
              <a:t>입력하세요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0" y="622300"/>
            <a:ext cx="1536700" cy="90424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1638300"/>
            <a:ext cx="2222500" cy="20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3911600"/>
            <a:ext cx="22225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6184900"/>
            <a:ext cx="22225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6408400" y="8445500"/>
            <a:ext cx="22225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6090900" y="2997200"/>
            <a:ext cx="1143000" cy="863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6090900" y="1879600"/>
            <a:ext cx="1143000" cy="863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090900" y="762000"/>
            <a:ext cx="1143000" cy="863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2300"/>
            <a:ext cx="15989300" cy="9042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965700" y="5219700"/>
            <a:ext cx="75819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4300" y="1435100"/>
            <a:ext cx="7188200" cy="361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3500" y="1435100"/>
            <a:ext cx="6997700" cy="758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5219700"/>
            <a:ext cx="72136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5397500"/>
            <a:ext cx="7188200" cy="3619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409700" y="1003300"/>
            <a:ext cx="17399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8850"/>
              </a:lnSpc>
            </a:pPr>
            <a:r>
              <a:rPr lang="en-US" sz="1500" b="0" i="0" u="none" strike="noStrike" spc="100">
                <a:solidFill>
                  <a:srgbClr val="222222"/>
                </a:solidFill>
                <a:latin typeface="Playfair Display SemiBold"/>
              </a:rPr>
              <a:t>Project Name.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20700" y="9652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22300"/>
            <a:ext cx="16954500" cy="9042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800" y="1346200"/>
            <a:ext cx="1943100" cy="1473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400" y="1346200"/>
            <a:ext cx="19431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0" y="1346200"/>
            <a:ext cx="19431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803400"/>
            <a:ext cx="16954500" cy="7861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800" y="635000"/>
            <a:ext cx="2336800" cy="215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3200400" y="635000"/>
            <a:ext cx="2336800" cy="215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5588000" y="635000"/>
            <a:ext cx="2336800" cy="215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7975600" y="635000"/>
            <a:ext cx="2336800" cy="21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363200" y="635000"/>
            <a:ext cx="2336800" cy="215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2750800" y="635000"/>
            <a:ext cx="2336800" cy="215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5138400" y="635000"/>
            <a:ext cx="2336800" cy="215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893300" y="2844800"/>
            <a:ext cx="6845300" cy="303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12000" b="0" i="0" u="none" strike="noStrike" spc="600">
                <a:solidFill>
                  <a:srgbClr val="222222"/>
                </a:solidFill>
                <a:latin typeface="Playfair Display SemiBold"/>
              </a:rPr>
              <a:t>THANK</a:t>
            </a:r>
          </a:p>
          <a:p>
            <a:pPr lvl="0" algn="l">
              <a:lnSpc>
                <a:spcPct val="82170"/>
              </a:lnSpc>
            </a:pPr>
            <a:r>
              <a:rPr lang="en-US" sz="12000" b="0" i="0" u="none" strike="noStrike" spc="600">
                <a:solidFill>
                  <a:srgbClr val="222222"/>
                </a:solidFill>
                <a:latin typeface="Playfair Display SemiBold"/>
              </a:rPr>
              <a:t>YOU!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204200"/>
            <a:ext cx="169545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000" y="2451100"/>
            <a:ext cx="6921500" cy="5080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9893300" y="6311900"/>
            <a:ext cx="6146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33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여기까지</a:t>
            </a:r>
            <a:r>
              <a:rPr lang="en-US" sz="33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3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읽어주셔서</a:t>
            </a:r>
            <a:r>
              <a:rPr lang="en-US" sz="33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3300" b="0" i="0" u="none" strike="noStrike">
                <a:solidFill>
                  <a:srgbClr val="222222">
                    <a:alpha val="80000"/>
                  </a:srgbClr>
                </a:solidFill>
                <a:ea typeface="Pretendard Light"/>
              </a:rPr>
              <a:t>감사합니다</a:t>
            </a:r>
            <a:r>
              <a:rPr lang="en-US" sz="3300" b="0" i="0" u="none" strike="noStrike">
                <a:solidFill>
                  <a:srgbClr val="222222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9100" y="8763000"/>
            <a:ext cx="12065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1" i="1" u="none" strike="noStrike">
                <a:solidFill>
                  <a:srgbClr val="000000"/>
                </a:solidFill>
                <a:latin typeface="Playfair Display Medium"/>
              </a:rPr>
              <a:t>Kim Miri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26000" y="8788400"/>
            <a:ext cx="1193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1" i="1" u="none" strike="noStrike">
                <a:solidFill>
                  <a:srgbClr val="000000"/>
                </a:solidFill>
                <a:latin typeface="Playfair Display Medium"/>
              </a:rPr>
              <a:t>Web.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35600" y="8788400"/>
            <a:ext cx="2184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Trirong Regular"/>
              </a:rPr>
              <a:t>www.000.com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64900" y="8788400"/>
            <a:ext cx="1193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1" i="1" u="none" strike="noStrike">
                <a:solidFill>
                  <a:srgbClr val="000000"/>
                </a:solidFill>
                <a:latin typeface="Playfair Display Medium"/>
              </a:rPr>
              <a:t>Tel.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734800" y="8788400"/>
            <a:ext cx="20447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Trirong Regular"/>
              </a:rPr>
              <a:t>010.1234.5678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70800" y="8788400"/>
            <a:ext cx="1079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1" i="1" u="none" strike="noStrike">
                <a:solidFill>
                  <a:srgbClr val="000000"/>
                </a:solidFill>
                <a:latin typeface="Playfair Display Medium"/>
              </a:rPr>
              <a:t>E-mail.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70900" y="8788400"/>
            <a:ext cx="24130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Trirong Regular"/>
              </a:rPr>
              <a:t>0000@miridih.com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66900" y="8763000"/>
            <a:ext cx="148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1" i="1" u="none" strike="noStrike">
                <a:solidFill>
                  <a:srgbClr val="000000"/>
                </a:solidFill>
                <a:latin typeface="Playfair Display Medium"/>
              </a:rPr>
              <a:t>Contact.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73200" y="8788400"/>
            <a:ext cx="698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1" i="1" u="none" strike="noStrike">
                <a:solidFill>
                  <a:srgbClr val="000000"/>
                </a:solidFill>
                <a:latin typeface="Playfair Display Medium"/>
              </a:rPr>
              <a:t>Insta.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95500" y="8788400"/>
            <a:ext cx="1930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Trirong Regular"/>
              </a:rPr>
              <a:t>@miridih000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90700" y="1231900"/>
            <a:ext cx="28829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*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인물사진은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샘플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200" b="0" i="0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이미지입니다</a:t>
            </a:r>
            <a:r>
              <a:rPr lang="en-US" sz="12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406</Words>
  <Application>Microsoft Office PowerPoint</Application>
  <PresentationFormat>사용자 지정</PresentationFormat>
  <Paragraphs>136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Pretendard Light</vt:lpstr>
      <vt:lpstr>Playfair Display Medium</vt:lpstr>
      <vt:lpstr>Calibri</vt:lpstr>
      <vt:lpstr>Pretendard SemiBold</vt:lpstr>
      <vt:lpstr>Trirong Regular</vt:lpstr>
      <vt:lpstr>Pretendard Regular</vt:lpstr>
      <vt:lpstr>Pretendard Medium</vt:lpstr>
      <vt:lpstr>Playfair Display Bold</vt:lpstr>
      <vt:lpstr>Arial</vt:lpstr>
      <vt:lpstr>Playfair Display SemiBold</vt:lpstr>
      <vt:lpstr>Tiro Bangla Italic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권기범</cp:lastModifiedBy>
  <cp:revision>2</cp:revision>
  <dcterms:created xsi:type="dcterms:W3CDTF">2006-08-16T00:00:00Z</dcterms:created>
  <dcterms:modified xsi:type="dcterms:W3CDTF">2025-04-22T04:42:10Z</dcterms:modified>
</cp:coreProperties>
</file>